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7F75234-AD3F-488A-A23C-822CA4E581E4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</a:t>
            </a: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ez le </a:t>
            </a: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style </a:t>
            </a: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du </a:t>
            </a: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d’utiliser une langue internationale mais non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 adapter si vous voulez taper du français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150760" y="1773360"/>
            <a:ext cx="3753000" cy="17373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8212320" y="4663440"/>
            <a:ext cx="3655800" cy="1714320"/>
          </a:xfrm>
          <a:prstGeom prst="rect">
            <a:avLst/>
          </a:prstGeom>
          <a:ln>
            <a:noFill/>
          </a:ln>
        </p:spPr>
      </p:pic>
      <p:sp>
        <p:nvSpPr>
          <p:cNvPr id="177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E42CF40F-0D3C-4508-851E-BAD8A441794F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Les autres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MTGAP 2.0 (2010)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La plus optimisée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BvoFRak (2011)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 plus optimisée pour le français et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80AC1F4-2F1D-472D-9991-E155A03607F9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→ 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577840" y="402336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920240" y="384048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8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1F53D5C-4092-442B-A1F8-4A2B2250D6B4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Toutes les touches accessibles (suivant leur utilisation) / clavier symétrique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Colonnes de touches orthogonales aux rangées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Plat / peu épais / ergonomique pour les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201D8F36-29B6-4113-8789-ADD0B10F4FD2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838080" y="3974400"/>
            <a:ext cx="2935800" cy="22021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838080" y="1825560"/>
            <a:ext cx="4008240" cy="1349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7920360" y="4480560"/>
            <a:ext cx="3432960" cy="17373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7955280" y="1809360"/>
            <a:ext cx="3383280" cy="2255400"/>
          </a:xfrm>
          <a:prstGeom prst="rect">
            <a:avLst/>
          </a:prstGeom>
          <a:ln>
            <a:noFill/>
          </a:ln>
        </p:spPr>
      </p:pic>
      <p:sp>
        <p:nvSpPr>
          <p:cNvPr id="195" name="TextShape 3"/>
          <p:cNvSpPr txBox="1"/>
          <p:nvPr/>
        </p:nvSpPr>
        <p:spPr>
          <a:xfrm>
            <a:off x="838080" y="146304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816120" y="356616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TextShape 5"/>
          <p:cNvSpPr txBox="1"/>
          <p:nvPr/>
        </p:nvSpPr>
        <p:spPr>
          <a:xfrm>
            <a:off x="7882920" y="146304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Keyboardio Model 01 (2015-2018)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TextShape 6"/>
          <p:cNvSpPr txBox="1"/>
          <p:nvPr/>
        </p:nvSpPr>
        <p:spPr>
          <a:xfrm>
            <a:off x="792036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3336067-9DA5-47EE-9D59-B3E9208A617C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masquant les touches actuelles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disposition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BEC8C5F-7BA0-4541-B5E2-1040BB0621B6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en 2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sans inscription sur les touches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028203B-DE24-417F-806F-1D4FD45E9AEA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75600" y="2004480"/>
            <a:ext cx="9448560" cy="430488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5693D2A-E017-494D-ABAA-B396071C7D22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Volonté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Prêt à passer du temps à apprendre une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8425DBF5-4C41-4293-A4AE-0A07E3B021E7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Lequel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Cela dépend :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Colemak (attention aux accents, altGr ou N tappé à configurer)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en français et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/ Bépo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/ Dvorak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ADB0BBC1-416B-4144-A0EC-28C096BB48BF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la disposition des touches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les caractéristiques physiques du clavier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90A8165F-C8E1-4FDA-9CE4-A059FD3114C8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migration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vers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(10-20%)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/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1C59DAB2-DF5A-4BAD-98A0-41D88E205911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        1868 → 1874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2103120"/>
            <a:ext cx="11079000" cy="4073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1868               1870                    1873                      1874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De l’aphabétique au Qwerty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8640" y="2592000"/>
            <a:ext cx="1645920" cy="23457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423720" y="2640240"/>
            <a:ext cx="2017800" cy="23774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3017520" y="2834640"/>
            <a:ext cx="1872000" cy="19224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852160" y="2834640"/>
            <a:ext cx="2536920" cy="19202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548640" y="5212080"/>
            <a:ext cx="1828800" cy="11397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8961120" y="5303520"/>
            <a:ext cx="2494800" cy="918000"/>
          </a:xfrm>
          <a:prstGeom prst="rect">
            <a:avLst/>
          </a:prstGeom>
          <a:ln>
            <a:noFill/>
          </a:ln>
        </p:spPr>
      </p:pic>
      <p:sp>
        <p:nvSpPr>
          <p:cNvPr id="141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8A83377A-4F5E-4B12-BA26-9910DE6563C6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463040" y="3314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6400800" y="3278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2D4DF8FD-226D-4010-8B37-5F4E26563391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07DCEE77-70D1-4204-BC4C-57B6BAA39ABB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à droite car peu utilisé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chiffres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W semi-voyelle à mettre sur la ligne de haut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 et A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84840" y="5007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405200" y="4989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E5CC28D-1B9F-49A4-8F60-1CE234A033A3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ergonomique 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Disposition de touches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E0574364-4906-4310-8F88-06A3ECF0D424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Alternance main gauche / droite (très proche 50 % / 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adaptée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8211960" y="4663440"/>
            <a:ext cx="3655800" cy="17143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8174160" y="1828800"/>
            <a:ext cx="3689280" cy="170568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AE033D79-A959-43A3-BA73-610EA6B3E9B6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66" name="TextShape 4"/>
          <p:cNvSpPr txBox="1"/>
          <p:nvPr/>
        </p:nvSpPr>
        <p:spPr>
          <a:xfrm>
            <a:off x="9486720" y="1406160"/>
            <a:ext cx="903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Dvorak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TextShape 5"/>
          <p:cNvSpPr txBox="1"/>
          <p:nvPr/>
        </p:nvSpPr>
        <p:spPr>
          <a:xfrm>
            <a:off x="9519480" y="4206240"/>
            <a:ext cx="904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Qwerty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français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Alternance main gauche / droite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(très proche 50 % / 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9216000" y="1578600"/>
            <a:ext cx="2651760" cy="28105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7204320" y="493776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72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9C5F895-16A4-47D1-9AF9-4DA7195FEA73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5611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2019-06-17T22:55:19Z</dcterms:modified>
  <cp:revision>111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